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  <p:sldMasterId id="2147483703" r:id="rId3"/>
  </p:sldMasterIdLst>
  <p:notesMasterIdLst>
    <p:notesMasterId r:id="rId10"/>
  </p:notesMasterIdLst>
  <p:sldIdLst>
    <p:sldId id="256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oucherie Block" panose="02000506000000020004" pitchFamily="2" charset="0"/>
      <p:regular r:id="rId11"/>
      <p:bold r:id="rId12"/>
      <p:italic r:id="rId13"/>
    </p:embeddedFont>
    <p:embeddedFont>
      <p:font typeface="Fira Sans" panose="020B05030500000200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9B16AD-3378-079F-3ED4-993EE0B36029}" v="655" dt="2024-02-28T19:25:41.392"/>
  </p1510:revLst>
</p1510:revInfo>
</file>

<file path=ppt/tableStyles.xml><?xml version="1.0" encoding="utf-8"?>
<a:tblStyleLst xmlns:a="http://schemas.openxmlformats.org/drawingml/2006/main" def="{E9EF6669-F517-404C-95BB-CD9CF274122E}">
  <a:tblStyle styleId="{E9EF6669-F517-404C-95BB-CD9CF27412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C9FC0-B55D-4ECA-8F5F-328A8A195F3B}" type="doc">
      <dgm:prSet loTypeId="urn:microsoft.com/office/officeart/2005/8/layout/chevron1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29DF183B-143B-45A8-8C71-B9A1C7D1E930}">
      <dgm:prSet phldr="0"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  <a:latin typeface="Boucherie Block"/>
              <a:ea typeface="Calibri"/>
              <a:cs typeface="Calibri"/>
            </a:rPr>
            <a:t>Decide on the idea</a:t>
          </a:r>
        </a:p>
      </dgm:t>
    </dgm:pt>
    <dgm:pt modelId="{8F715A5C-AA2D-4615-94A9-A41F6DF51FAF}" type="parTrans" cxnId="{8F2766A0-5B6D-4823-922C-7BE7E3769F15}">
      <dgm:prSet/>
      <dgm:spPr/>
      <dgm:t>
        <a:bodyPr/>
        <a:lstStyle/>
        <a:p>
          <a:endParaRPr lang="en-US"/>
        </a:p>
      </dgm:t>
    </dgm:pt>
    <dgm:pt modelId="{7C455EDC-691A-40F0-B21F-21C86FE2E445}" type="sibTrans" cxnId="{8F2766A0-5B6D-4823-922C-7BE7E3769F15}">
      <dgm:prSet/>
      <dgm:spPr/>
      <dgm:t>
        <a:bodyPr/>
        <a:lstStyle/>
        <a:p>
          <a:endParaRPr lang="en-US"/>
        </a:p>
      </dgm:t>
    </dgm:pt>
    <dgm:pt modelId="{29963DD8-F378-4B97-ADB1-7F48A531D217}">
      <dgm:prSet phldrT="[Text]"/>
      <dgm:spPr/>
      <dgm:t>
        <a:bodyPr/>
        <a:lstStyle/>
        <a:p>
          <a:r>
            <a:rPr lang="en-US" dirty="0">
              <a:latin typeface="Boucherie Block"/>
              <a:ea typeface="Calibri"/>
              <a:cs typeface="Calibri"/>
            </a:rPr>
            <a:t>Organization</a:t>
          </a:r>
          <a:endParaRPr lang="bg-BG" dirty="0"/>
        </a:p>
      </dgm:t>
    </dgm:pt>
    <dgm:pt modelId="{59658303-F468-442E-AC4E-A8EFE7DE5E3F}" type="parTrans" cxnId="{13AD58CF-A617-4111-B897-FF1C8E4C3341}">
      <dgm:prSet/>
      <dgm:spPr/>
      <dgm:t>
        <a:bodyPr/>
        <a:lstStyle/>
        <a:p>
          <a:endParaRPr lang="en-US"/>
        </a:p>
      </dgm:t>
    </dgm:pt>
    <dgm:pt modelId="{EB426591-6BF3-4AEF-BA63-24A12EC77B02}" type="sibTrans" cxnId="{13AD58CF-A617-4111-B897-FF1C8E4C3341}">
      <dgm:prSet/>
      <dgm:spPr/>
      <dgm:t>
        <a:bodyPr/>
        <a:lstStyle/>
        <a:p>
          <a:endParaRPr lang="en-US"/>
        </a:p>
      </dgm:t>
    </dgm:pt>
    <dgm:pt modelId="{AA670DFF-7B43-49AB-9943-1F8372763489}">
      <dgm:prSet phldrT="[Text]"/>
      <dgm:spPr/>
      <dgm:t>
        <a:bodyPr/>
        <a:lstStyle/>
        <a:p>
          <a:r>
            <a:rPr lang="en-US" dirty="0">
              <a:latin typeface="Boucherie Block"/>
            </a:rPr>
            <a:t>Development</a:t>
          </a:r>
          <a:endParaRPr lang="bg-BG" dirty="0"/>
        </a:p>
      </dgm:t>
    </dgm:pt>
    <dgm:pt modelId="{1665A673-8A9D-4F1C-8800-C5D7CA5104BE}" type="parTrans" cxnId="{434A4FE8-6CA0-4C7D-9C12-0BB7C93C4E23}">
      <dgm:prSet/>
      <dgm:spPr/>
      <dgm:t>
        <a:bodyPr/>
        <a:lstStyle/>
        <a:p>
          <a:endParaRPr lang="en-US"/>
        </a:p>
      </dgm:t>
    </dgm:pt>
    <dgm:pt modelId="{688C4FCC-85E2-4D10-8B2C-45B2067B35AF}" type="sibTrans" cxnId="{434A4FE8-6CA0-4C7D-9C12-0BB7C93C4E23}">
      <dgm:prSet/>
      <dgm:spPr/>
      <dgm:t>
        <a:bodyPr/>
        <a:lstStyle/>
        <a:p>
          <a:endParaRPr lang="en-US"/>
        </a:p>
      </dgm:t>
    </dgm:pt>
    <dgm:pt modelId="{0A3A86D2-AD4D-47AD-9E93-F76DE1B7E1AF}">
      <dgm:prSet phldrT="[Text]"/>
      <dgm:spPr/>
      <dgm:t>
        <a:bodyPr/>
        <a:lstStyle/>
        <a:p>
          <a:r>
            <a:rPr lang="en-US" dirty="0">
              <a:latin typeface="Boucherie Block"/>
            </a:rPr>
            <a:t>Presentation</a:t>
          </a:r>
          <a:endParaRPr lang="bg-BG" dirty="0"/>
        </a:p>
      </dgm:t>
    </dgm:pt>
    <dgm:pt modelId="{E92D7ABA-DF1A-4137-8F07-BC2B31AC78CB}" type="parTrans" cxnId="{15463B5F-8689-47AC-9D0F-24C59D524991}">
      <dgm:prSet/>
      <dgm:spPr/>
      <dgm:t>
        <a:bodyPr/>
        <a:lstStyle/>
        <a:p>
          <a:endParaRPr lang="en-US"/>
        </a:p>
      </dgm:t>
    </dgm:pt>
    <dgm:pt modelId="{E27C60E4-AE4C-4DE3-BDEE-4CDD88A2FCB0}" type="sibTrans" cxnId="{15463B5F-8689-47AC-9D0F-24C59D524991}">
      <dgm:prSet/>
      <dgm:spPr/>
      <dgm:t>
        <a:bodyPr/>
        <a:lstStyle/>
        <a:p>
          <a:endParaRPr lang="en-US"/>
        </a:p>
      </dgm:t>
    </dgm:pt>
    <dgm:pt modelId="{B97E55D1-327E-420B-B32D-1FB060B734B9}" type="pres">
      <dgm:prSet presAssocID="{3E3C9FC0-B55D-4ECA-8F5F-328A8A195F3B}" presName="Name0" presStyleCnt="0">
        <dgm:presLayoutVars>
          <dgm:dir/>
          <dgm:animLvl val="lvl"/>
          <dgm:resizeHandles val="exact"/>
        </dgm:presLayoutVars>
      </dgm:prSet>
      <dgm:spPr/>
    </dgm:pt>
    <dgm:pt modelId="{35C20B00-83D8-4552-AF47-B063CA785D61}" type="pres">
      <dgm:prSet presAssocID="{29DF183B-143B-45A8-8C71-B9A1C7D1E93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2C4310-11DF-440B-B5E4-174703062E75}" type="pres">
      <dgm:prSet presAssocID="{7C455EDC-691A-40F0-B21F-21C86FE2E445}" presName="parTxOnlySpace" presStyleCnt="0"/>
      <dgm:spPr/>
    </dgm:pt>
    <dgm:pt modelId="{B9300C32-38CC-4E8B-B6CD-75E1847AF7A7}" type="pres">
      <dgm:prSet presAssocID="{29963DD8-F378-4B97-ADB1-7F48A531D21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2A4740B-6358-458E-BC64-12C3216C261F}" type="pres">
      <dgm:prSet presAssocID="{EB426591-6BF3-4AEF-BA63-24A12EC77B02}" presName="parTxOnlySpace" presStyleCnt="0"/>
      <dgm:spPr/>
    </dgm:pt>
    <dgm:pt modelId="{72DF04C0-CEA2-49AE-A006-AAA90EF3EE66}" type="pres">
      <dgm:prSet presAssocID="{AA670DFF-7B43-49AB-9943-1F8372763489}" presName="parTxOnly" presStyleLbl="node1" presStyleIdx="2" presStyleCnt="4" custScaleX="111108">
        <dgm:presLayoutVars>
          <dgm:chMax val="0"/>
          <dgm:chPref val="0"/>
          <dgm:bulletEnabled val="1"/>
        </dgm:presLayoutVars>
      </dgm:prSet>
      <dgm:spPr/>
    </dgm:pt>
    <dgm:pt modelId="{FED11865-7592-4651-A36F-5ECDAD27C690}" type="pres">
      <dgm:prSet presAssocID="{688C4FCC-85E2-4D10-8B2C-45B2067B35AF}" presName="parTxOnlySpace" presStyleCnt="0"/>
      <dgm:spPr/>
    </dgm:pt>
    <dgm:pt modelId="{E377A5F9-A6FC-446B-B508-E2B4B834D9F4}" type="pres">
      <dgm:prSet presAssocID="{0A3A86D2-AD4D-47AD-9E93-F76DE1B7E1AF}" presName="parTxOnly" presStyleLbl="node1" presStyleIdx="3" presStyleCnt="4" custLinFactNeighborX="3280" custLinFactNeighborY="2109">
        <dgm:presLayoutVars>
          <dgm:chMax val="0"/>
          <dgm:chPref val="0"/>
          <dgm:bulletEnabled val="1"/>
        </dgm:presLayoutVars>
      </dgm:prSet>
      <dgm:spPr/>
    </dgm:pt>
  </dgm:ptLst>
  <dgm:cxnLst>
    <dgm:cxn modelId="{B4F0760B-923B-44A2-B3D0-31BC7F080E54}" type="presOf" srcId="{29963DD8-F378-4B97-ADB1-7F48A531D217}" destId="{B9300C32-38CC-4E8B-B6CD-75E1847AF7A7}" srcOrd="0" destOrd="0" presId="urn:microsoft.com/office/officeart/2005/8/layout/chevron1"/>
    <dgm:cxn modelId="{BA94E419-5AB8-4ACE-9F4F-8EA7F3179989}" type="presOf" srcId="{3E3C9FC0-B55D-4ECA-8F5F-328A8A195F3B}" destId="{B97E55D1-327E-420B-B32D-1FB060B734B9}" srcOrd="0" destOrd="0" presId="urn:microsoft.com/office/officeart/2005/8/layout/chevron1"/>
    <dgm:cxn modelId="{15463B5F-8689-47AC-9D0F-24C59D524991}" srcId="{3E3C9FC0-B55D-4ECA-8F5F-328A8A195F3B}" destId="{0A3A86D2-AD4D-47AD-9E93-F76DE1B7E1AF}" srcOrd="3" destOrd="0" parTransId="{E92D7ABA-DF1A-4137-8F07-BC2B31AC78CB}" sibTransId="{E27C60E4-AE4C-4DE3-BDEE-4CDD88A2FCB0}"/>
    <dgm:cxn modelId="{91C7FE63-BE6C-4FF8-9697-A2973F94E4B9}" type="presOf" srcId="{AA670DFF-7B43-49AB-9943-1F8372763489}" destId="{72DF04C0-CEA2-49AE-A006-AAA90EF3EE66}" srcOrd="0" destOrd="0" presId="urn:microsoft.com/office/officeart/2005/8/layout/chevron1"/>
    <dgm:cxn modelId="{BF817D79-FCDA-481C-A514-B397C30DDA51}" type="presOf" srcId="{29DF183B-143B-45A8-8C71-B9A1C7D1E930}" destId="{35C20B00-83D8-4552-AF47-B063CA785D61}" srcOrd="0" destOrd="0" presId="urn:microsoft.com/office/officeart/2005/8/layout/chevron1"/>
    <dgm:cxn modelId="{8F2766A0-5B6D-4823-922C-7BE7E3769F15}" srcId="{3E3C9FC0-B55D-4ECA-8F5F-328A8A195F3B}" destId="{29DF183B-143B-45A8-8C71-B9A1C7D1E930}" srcOrd="0" destOrd="0" parTransId="{8F715A5C-AA2D-4615-94A9-A41F6DF51FAF}" sibTransId="{7C455EDC-691A-40F0-B21F-21C86FE2E445}"/>
    <dgm:cxn modelId="{13AD58CF-A617-4111-B897-FF1C8E4C3341}" srcId="{3E3C9FC0-B55D-4ECA-8F5F-328A8A195F3B}" destId="{29963DD8-F378-4B97-ADB1-7F48A531D217}" srcOrd="1" destOrd="0" parTransId="{59658303-F468-442E-AC4E-A8EFE7DE5E3F}" sibTransId="{EB426591-6BF3-4AEF-BA63-24A12EC77B02}"/>
    <dgm:cxn modelId="{932464DC-AD6A-4EFB-AF0A-1429833F88B8}" type="presOf" srcId="{0A3A86D2-AD4D-47AD-9E93-F76DE1B7E1AF}" destId="{E377A5F9-A6FC-446B-B508-E2B4B834D9F4}" srcOrd="0" destOrd="0" presId="urn:microsoft.com/office/officeart/2005/8/layout/chevron1"/>
    <dgm:cxn modelId="{434A4FE8-6CA0-4C7D-9C12-0BB7C93C4E23}" srcId="{3E3C9FC0-B55D-4ECA-8F5F-328A8A195F3B}" destId="{AA670DFF-7B43-49AB-9943-1F8372763489}" srcOrd="2" destOrd="0" parTransId="{1665A673-8A9D-4F1C-8800-C5D7CA5104BE}" sibTransId="{688C4FCC-85E2-4D10-8B2C-45B2067B35AF}"/>
    <dgm:cxn modelId="{A633C94A-BDEF-44CC-8648-22BED175BE5B}" type="presParOf" srcId="{B97E55D1-327E-420B-B32D-1FB060B734B9}" destId="{35C20B00-83D8-4552-AF47-B063CA785D61}" srcOrd="0" destOrd="0" presId="urn:microsoft.com/office/officeart/2005/8/layout/chevron1"/>
    <dgm:cxn modelId="{EB7C2670-AC38-4F03-9C59-1BEF78B327DE}" type="presParOf" srcId="{B97E55D1-327E-420B-B32D-1FB060B734B9}" destId="{202C4310-11DF-440B-B5E4-174703062E75}" srcOrd="1" destOrd="0" presId="urn:microsoft.com/office/officeart/2005/8/layout/chevron1"/>
    <dgm:cxn modelId="{F5A8900E-2618-43C6-A39D-5283D460F227}" type="presParOf" srcId="{B97E55D1-327E-420B-B32D-1FB060B734B9}" destId="{B9300C32-38CC-4E8B-B6CD-75E1847AF7A7}" srcOrd="2" destOrd="0" presId="urn:microsoft.com/office/officeart/2005/8/layout/chevron1"/>
    <dgm:cxn modelId="{67671A4C-DDB6-46E9-9E69-452BFC2F061E}" type="presParOf" srcId="{B97E55D1-327E-420B-B32D-1FB060B734B9}" destId="{22A4740B-6358-458E-BC64-12C3216C261F}" srcOrd="3" destOrd="0" presId="urn:microsoft.com/office/officeart/2005/8/layout/chevron1"/>
    <dgm:cxn modelId="{0030B213-9C96-466F-A089-B5F030F0A1CD}" type="presParOf" srcId="{B97E55D1-327E-420B-B32D-1FB060B734B9}" destId="{72DF04C0-CEA2-49AE-A006-AAA90EF3EE66}" srcOrd="4" destOrd="0" presId="urn:microsoft.com/office/officeart/2005/8/layout/chevron1"/>
    <dgm:cxn modelId="{8521F498-C15D-4125-9E16-C7FB6C3384D0}" type="presParOf" srcId="{B97E55D1-327E-420B-B32D-1FB060B734B9}" destId="{FED11865-7592-4651-A36F-5ECDAD27C690}" srcOrd="5" destOrd="0" presId="urn:microsoft.com/office/officeart/2005/8/layout/chevron1"/>
    <dgm:cxn modelId="{F978F83E-0ED3-4DFA-802F-445528F0B79C}" type="presParOf" srcId="{B97E55D1-327E-420B-B32D-1FB060B734B9}" destId="{E377A5F9-A6FC-446B-B508-E2B4B834D9F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20B00-83D8-4552-AF47-B063CA785D61}">
      <dsp:nvSpPr>
        <dsp:cNvPr id="0" name=""/>
        <dsp:cNvSpPr/>
      </dsp:nvSpPr>
      <dsp:spPr>
        <a:xfrm>
          <a:off x="2491" y="1379651"/>
          <a:ext cx="1845568" cy="738227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latin typeface="Boucherie Block"/>
              <a:ea typeface="Calibri"/>
              <a:cs typeface="Calibri"/>
            </a:rPr>
            <a:t>Decide on the idea</a:t>
          </a:r>
        </a:p>
      </dsp:txBody>
      <dsp:txXfrm>
        <a:off x="371605" y="1379651"/>
        <a:ext cx="1107341" cy="738227"/>
      </dsp:txXfrm>
    </dsp:sp>
    <dsp:sp modelId="{B9300C32-38CC-4E8B-B6CD-75E1847AF7A7}">
      <dsp:nvSpPr>
        <dsp:cNvPr id="0" name=""/>
        <dsp:cNvSpPr/>
      </dsp:nvSpPr>
      <dsp:spPr>
        <a:xfrm>
          <a:off x="1663503" y="1379651"/>
          <a:ext cx="1845568" cy="738227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Boucherie Block"/>
              <a:ea typeface="Calibri"/>
              <a:cs typeface="Calibri"/>
            </a:rPr>
            <a:t>Organization</a:t>
          </a:r>
          <a:endParaRPr lang="bg-BG" sz="1500" kern="1200" dirty="0"/>
        </a:p>
      </dsp:txBody>
      <dsp:txXfrm>
        <a:off x="2032617" y="1379651"/>
        <a:ext cx="1107341" cy="738227"/>
      </dsp:txXfrm>
    </dsp:sp>
    <dsp:sp modelId="{72DF04C0-CEA2-49AE-A006-AAA90EF3EE66}">
      <dsp:nvSpPr>
        <dsp:cNvPr id="0" name=""/>
        <dsp:cNvSpPr/>
      </dsp:nvSpPr>
      <dsp:spPr>
        <a:xfrm>
          <a:off x="3324514" y="1379651"/>
          <a:ext cx="2050574" cy="738227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Boucherie Block"/>
            </a:rPr>
            <a:t>Development</a:t>
          </a:r>
          <a:endParaRPr lang="bg-BG" sz="1500" kern="1200" dirty="0"/>
        </a:p>
      </dsp:txBody>
      <dsp:txXfrm>
        <a:off x="3693628" y="1379651"/>
        <a:ext cx="1312347" cy="738227"/>
      </dsp:txXfrm>
    </dsp:sp>
    <dsp:sp modelId="{E377A5F9-A6FC-446B-B508-E2B4B834D9F4}">
      <dsp:nvSpPr>
        <dsp:cNvPr id="0" name=""/>
        <dsp:cNvSpPr/>
      </dsp:nvSpPr>
      <dsp:spPr>
        <a:xfrm>
          <a:off x="5193023" y="1395220"/>
          <a:ext cx="1845568" cy="738227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Boucherie Block"/>
            </a:rPr>
            <a:t>Presentation</a:t>
          </a:r>
          <a:endParaRPr lang="bg-BG" sz="1500" kern="1200" dirty="0"/>
        </a:p>
      </dsp:txBody>
      <dsp:txXfrm>
        <a:off x="5562137" y="1395220"/>
        <a:ext cx="1107341" cy="738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3f9adf85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3f9adf85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100686e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100686e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1311150" y="1984950"/>
            <a:ext cx="6521700" cy="14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1311150" y="3423150"/>
            <a:ext cx="6521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title" idx="2" hasCustomPrompt="1"/>
          </p:nvPr>
        </p:nvSpPr>
        <p:spPr>
          <a:xfrm>
            <a:off x="765314" y="16686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 idx="3"/>
          </p:nvPr>
        </p:nvSpPr>
        <p:spPr>
          <a:xfrm>
            <a:off x="1627612" y="16686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627612" y="21578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4" hasCustomPrompt="1"/>
          </p:nvPr>
        </p:nvSpPr>
        <p:spPr>
          <a:xfrm>
            <a:off x="4701438" y="16686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5"/>
          </p:nvPr>
        </p:nvSpPr>
        <p:spPr>
          <a:xfrm>
            <a:off x="5563879" y="16686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6"/>
          </p:nvPr>
        </p:nvSpPr>
        <p:spPr>
          <a:xfrm>
            <a:off x="5563879" y="21578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7" hasCustomPrompt="1"/>
          </p:nvPr>
        </p:nvSpPr>
        <p:spPr>
          <a:xfrm>
            <a:off x="765162" y="33342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8"/>
          </p:nvPr>
        </p:nvSpPr>
        <p:spPr>
          <a:xfrm>
            <a:off x="1627612" y="33342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9"/>
          </p:nvPr>
        </p:nvSpPr>
        <p:spPr>
          <a:xfrm>
            <a:off x="1627612" y="38234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1588" y="33342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4"/>
          </p:nvPr>
        </p:nvSpPr>
        <p:spPr>
          <a:xfrm>
            <a:off x="5563879" y="33342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5"/>
          </p:nvPr>
        </p:nvSpPr>
        <p:spPr>
          <a:xfrm>
            <a:off x="5563879" y="38234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150297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3"/>
          </p:nvPr>
        </p:nvSpPr>
        <p:spPr>
          <a:xfrm>
            <a:off x="71323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3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4" hasCustomPrompt="1"/>
          </p:nvPr>
        </p:nvSpPr>
        <p:spPr>
          <a:xfrm>
            <a:off x="6778398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/>
          </p:nvPr>
        </p:nvSpPr>
        <p:spPr>
          <a:xfrm>
            <a:off x="5988725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988725" y="2234074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7" hasCustomPrompt="1"/>
          </p:nvPr>
        </p:nvSpPr>
        <p:spPr>
          <a:xfrm>
            <a:off x="2821925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/>
          </p:nvPr>
        </p:nvSpPr>
        <p:spPr>
          <a:xfrm>
            <a:off x="2032187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9"/>
          </p:nvPr>
        </p:nvSpPr>
        <p:spPr>
          <a:xfrm>
            <a:off x="2032187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3" hasCustomPrompt="1"/>
          </p:nvPr>
        </p:nvSpPr>
        <p:spPr>
          <a:xfrm>
            <a:off x="5459573" y="30563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/>
          </p:nvPr>
        </p:nvSpPr>
        <p:spPr>
          <a:xfrm>
            <a:off x="4669826" y="35910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5"/>
          </p:nvPr>
        </p:nvSpPr>
        <p:spPr>
          <a:xfrm>
            <a:off x="4669826" y="40358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6" hasCustomPrompt="1"/>
          </p:nvPr>
        </p:nvSpPr>
        <p:spPr>
          <a:xfrm>
            <a:off x="4140725" y="1254596"/>
            <a:ext cx="8625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7"/>
          </p:nvPr>
        </p:nvSpPr>
        <p:spPr>
          <a:xfrm>
            <a:off x="3350987" y="1789250"/>
            <a:ext cx="24420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8"/>
          </p:nvPr>
        </p:nvSpPr>
        <p:spPr>
          <a:xfrm>
            <a:off x="3350987" y="2234073"/>
            <a:ext cx="24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2075838" y="4076675"/>
            <a:ext cx="4992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075850" y="2887963"/>
            <a:ext cx="4992300" cy="11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089975" y="2290049"/>
            <a:ext cx="3437100" cy="8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2" hasCustomPrompt="1"/>
          </p:nvPr>
        </p:nvSpPr>
        <p:spPr>
          <a:xfrm>
            <a:off x="2081650" y="1186050"/>
            <a:ext cx="14538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1356150" y="3256650"/>
            <a:ext cx="29046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198550" y="2632625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2" hasCustomPrompt="1"/>
          </p:nvPr>
        </p:nvSpPr>
        <p:spPr>
          <a:xfrm>
            <a:off x="3571250" y="1198900"/>
            <a:ext cx="20016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2198550" y="3458301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4371025" y="2290050"/>
            <a:ext cx="3928800" cy="8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 hasCustomPrompt="1"/>
          </p:nvPr>
        </p:nvSpPr>
        <p:spPr>
          <a:xfrm>
            <a:off x="5608525" y="1186050"/>
            <a:ext cx="14538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4883025" y="3256650"/>
            <a:ext cx="29046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9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1227500" y="2886600"/>
            <a:ext cx="4474800" cy="8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2" hasCustomPrompt="1"/>
          </p:nvPr>
        </p:nvSpPr>
        <p:spPr>
          <a:xfrm>
            <a:off x="1649900" y="1413900"/>
            <a:ext cx="1453800" cy="11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1"/>
          </p:nvPr>
        </p:nvSpPr>
        <p:spPr>
          <a:xfrm>
            <a:off x="1227500" y="3764400"/>
            <a:ext cx="44748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 idx="2"/>
          </p:nvPr>
        </p:nvSpPr>
        <p:spPr>
          <a:xfrm>
            <a:off x="719527" y="2570975"/>
            <a:ext cx="23883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719525" y="3108687"/>
            <a:ext cx="23883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 idx="3"/>
          </p:nvPr>
        </p:nvSpPr>
        <p:spPr>
          <a:xfrm>
            <a:off x="6036176" y="2594475"/>
            <a:ext cx="23883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4"/>
          </p:nvPr>
        </p:nvSpPr>
        <p:spPr>
          <a:xfrm>
            <a:off x="6036175" y="3132193"/>
            <a:ext cx="23883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title" idx="2"/>
          </p:nvPr>
        </p:nvSpPr>
        <p:spPr>
          <a:xfrm>
            <a:off x="1503450" y="4094375"/>
            <a:ext cx="22413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1503463" y="1962125"/>
            <a:ext cx="22413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 idx="3"/>
          </p:nvPr>
        </p:nvSpPr>
        <p:spPr>
          <a:xfrm>
            <a:off x="5399175" y="4094375"/>
            <a:ext cx="22413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4"/>
          </p:nvPr>
        </p:nvSpPr>
        <p:spPr>
          <a:xfrm>
            <a:off x="5399187" y="1962125"/>
            <a:ext cx="22413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4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2"/>
          </p:nvPr>
        </p:nvSpPr>
        <p:spPr>
          <a:xfrm>
            <a:off x="1373337" y="1365400"/>
            <a:ext cx="25017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1373240" y="3871175"/>
            <a:ext cx="25017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3"/>
          </p:nvPr>
        </p:nvSpPr>
        <p:spPr>
          <a:xfrm>
            <a:off x="5268974" y="1365400"/>
            <a:ext cx="25017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4"/>
          </p:nvPr>
        </p:nvSpPr>
        <p:spPr>
          <a:xfrm>
            <a:off x="5268859" y="3871175"/>
            <a:ext cx="25017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title" idx="2"/>
          </p:nvPr>
        </p:nvSpPr>
        <p:spPr>
          <a:xfrm>
            <a:off x="815200" y="1812875"/>
            <a:ext cx="2201400" cy="8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1"/>
          </p:nvPr>
        </p:nvSpPr>
        <p:spPr>
          <a:xfrm>
            <a:off x="815200" y="2666125"/>
            <a:ext cx="22014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 idx="3"/>
          </p:nvPr>
        </p:nvSpPr>
        <p:spPr>
          <a:xfrm>
            <a:off x="3471300" y="2498675"/>
            <a:ext cx="2201400" cy="8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4"/>
          </p:nvPr>
        </p:nvSpPr>
        <p:spPr>
          <a:xfrm>
            <a:off x="3471300" y="3351925"/>
            <a:ext cx="22014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 idx="5"/>
          </p:nvPr>
        </p:nvSpPr>
        <p:spPr>
          <a:xfrm>
            <a:off x="6127400" y="1812875"/>
            <a:ext cx="2201400" cy="8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6"/>
          </p:nvPr>
        </p:nvSpPr>
        <p:spPr>
          <a:xfrm>
            <a:off x="6127400" y="2666125"/>
            <a:ext cx="22014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 idx="2"/>
          </p:nvPr>
        </p:nvSpPr>
        <p:spPr>
          <a:xfrm>
            <a:off x="810038" y="1594650"/>
            <a:ext cx="2451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810038" y="2108850"/>
            <a:ext cx="24516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 idx="3"/>
          </p:nvPr>
        </p:nvSpPr>
        <p:spPr>
          <a:xfrm>
            <a:off x="3346170" y="1594650"/>
            <a:ext cx="2451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4"/>
          </p:nvPr>
        </p:nvSpPr>
        <p:spPr>
          <a:xfrm>
            <a:off x="3346175" y="2108850"/>
            <a:ext cx="24516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title" idx="5"/>
          </p:nvPr>
        </p:nvSpPr>
        <p:spPr>
          <a:xfrm>
            <a:off x="5882302" y="1594650"/>
            <a:ext cx="2451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6"/>
          </p:nvPr>
        </p:nvSpPr>
        <p:spPr>
          <a:xfrm>
            <a:off x="5882313" y="2108850"/>
            <a:ext cx="24516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2"/>
          </p:nvPr>
        </p:nvSpPr>
        <p:spPr>
          <a:xfrm>
            <a:off x="1935565" y="1381700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1935562" y="1772829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3"/>
          </p:nvPr>
        </p:nvSpPr>
        <p:spPr>
          <a:xfrm>
            <a:off x="3164090" y="2429973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4"/>
          </p:nvPr>
        </p:nvSpPr>
        <p:spPr>
          <a:xfrm>
            <a:off x="3164087" y="2821102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title" idx="5"/>
          </p:nvPr>
        </p:nvSpPr>
        <p:spPr>
          <a:xfrm>
            <a:off x="1935565" y="3475128"/>
            <a:ext cx="4044300" cy="4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6"/>
          </p:nvPr>
        </p:nvSpPr>
        <p:spPr>
          <a:xfrm>
            <a:off x="1935562" y="3866257"/>
            <a:ext cx="4044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 hasCustomPrompt="1"/>
          </p:nvPr>
        </p:nvSpPr>
        <p:spPr>
          <a:xfrm>
            <a:off x="2364850" y="735750"/>
            <a:ext cx="4414200" cy="6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2364850" y="1381251"/>
            <a:ext cx="44142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 idx="2" hasCustomPrompt="1"/>
          </p:nvPr>
        </p:nvSpPr>
        <p:spPr>
          <a:xfrm>
            <a:off x="2364850" y="2047038"/>
            <a:ext cx="4414200" cy="6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3"/>
          </p:nvPr>
        </p:nvSpPr>
        <p:spPr>
          <a:xfrm>
            <a:off x="2364850" y="2691725"/>
            <a:ext cx="44142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title" idx="4" hasCustomPrompt="1"/>
          </p:nvPr>
        </p:nvSpPr>
        <p:spPr>
          <a:xfrm>
            <a:off x="2364850" y="3358375"/>
            <a:ext cx="4414200" cy="6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5"/>
          </p:nvPr>
        </p:nvSpPr>
        <p:spPr>
          <a:xfrm>
            <a:off x="2364850" y="4002150"/>
            <a:ext cx="44142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2"/>
          </p:nvPr>
        </p:nvSpPr>
        <p:spPr>
          <a:xfrm>
            <a:off x="719527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"/>
          </p:nvPr>
        </p:nvSpPr>
        <p:spPr>
          <a:xfrm>
            <a:off x="719525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3"/>
          </p:nvPr>
        </p:nvSpPr>
        <p:spPr>
          <a:xfrm>
            <a:off x="5070961" y="2448675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4"/>
          </p:nvPr>
        </p:nvSpPr>
        <p:spPr>
          <a:xfrm>
            <a:off x="5070950" y="1636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5"/>
          </p:nvPr>
        </p:nvSpPr>
        <p:spPr>
          <a:xfrm>
            <a:off x="719565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6"/>
          </p:nvPr>
        </p:nvSpPr>
        <p:spPr>
          <a:xfrm>
            <a:off x="719553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070999" y="4013600"/>
            <a:ext cx="3353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8"/>
          </p:nvPr>
        </p:nvSpPr>
        <p:spPr>
          <a:xfrm>
            <a:off x="5071000" y="3201500"/>
            <a:ext cx="3353400" cy="8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2"/>
          </p:nvPr>
        </p:nvSpPr>
        <p:spPr>
          <a:xfrm>
            <a:off x="713225" y="1585075"/>
            <a:ext cx="18807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1"/>
          </p:nvPr>
        </p:nvSpPr>
        <p:spPr>
          <a:xfrm>
            <a:off x="713225" y="2632462"/>
            <a:ext cx="18807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3"/>
          </p:nvPr>
        </p:nvSpPr>
        <p:spPr>
          <a:xfrm>
            <a:off x="2658853" y="1585075"/>
            <a:ext cx="18807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4"/>
          </p:nvPr>
        </p:nvSpPr>
        <p:spPr>
          <a:xfrm>
            <a:off x="2658858" y="2632462"/>
            <a:ext cx="18807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5"/>
          </p:nvPr>
        </p:nvSpPr>
        <p:spPr>
          <a:xfrm>
            <a:off x="4604480" y="1585075"/>
            <a:ext cx="18807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6"/>
          </p:nvPr>
        </p:nvSpPr>
        <p:spPr>
          <a:xfrm>
            <a:off x="4604492" y="2632462"/>
            <a:ext cx="18807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7"/>
          </p:nvPr>
        </p:nvSpPr>
        <p:spPr>
          <a:xfrm>
            <a:off x="6550108" y="1585075"/>
            <a:ext cx="18807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ubTitle" idx="8"/>
          </p:nvPr>
        </p:nvSpPr>
        <p:spPr>
          <a:xfrm>
            <a:off x="6550125" y="2632462"/>
            <a:ext cx="18807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2"/>
          </p:nvPr>
        </p:nvSpPr>
        <p:spPr>
          <a:xfrm>
            <a:off x="713225" y="2118475"/>
            <a:ext cx="2187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"/>
          </p:nvPr>
        </p:nvSpPr>
        <p:spPr>
          <a:xfrm>
            <a:off x="713225" y="2556476"/>
            <a:ext cx="21879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3"/>
          </p:nvPr>
        </p:nvSpPr>
        <p:spPr>
          <a:xfrm>
            <a:off x="4399625" y="2118475"/>
            <a:ext cx="2187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4"/>
          </p:nvPr>
        </p:nvSpPr>
        <p:spPr>
          <a:xfrm>
            <a:off x="4399625" y="2556474"/>
            <a:ext cx="21879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5"/>
          </p:nvPr>
        </p:nvSpPr>
        <p:spPr>
          <a:xfrm>
            <a:off x="2556425" y="3537275"/>
            <a:ext cx="2187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6"/>
          </p:nvPr>
        </p:nvSpPr>
        <p:spPr>
          <a:xfrm>
            <a:off x="2556425" y="3975274"/>
            <a:ext cx="2187900" cy="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 idx="7"/>
          </p:nvPr>
        </p:nvSpPr>
        <p:spPr>
          <a:xfrm>
            <a:off x="6242825" y="3537275"/>
            <a:ext cx="2187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8"/>
          </p:nvPr>
        </p:nvSpPr>
        <p:spPr>
          <a:xfrm>
            <a:off x="6242825" y="3975274"/>
            <a:ext cx="2187900" cy="6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 idx="9" hasCustomPrompt="1"/>
          </p:nvPr>
        </p:nvSpPr>
        <p:spPr>
          <a:xfrm>
            <a:off x="1473575" y="1343431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13" hasCustomPrompt="1"/>
          </p:nvPr>
        </p:nvSpPr>
        <p:spPr>
          <a:xfrm>
            <a:off x="5159975" y="1343431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7" name="Google Shape;177;p30"/>
          <p:cNvSpPr txBox="1">
            <a:spLocks noGrp="1"/>
          </p:cNvSpPr>
          <p:nvPr>
            <p:ph type="title" idx="14" hasCustomPrompt="1"/>
          </p:nvPr>
        </p:nvSpPr>
        <p:spPr>
          <a:xfrm>
            <a:off x="3316775" y="2762231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8" name="Google Shape;178;p30"/>
          <p:cNvSpPr txBox="1">
            <a:spLocks noGrp="1"/>
          </p:cNvSpPr>
          <p:nvPr>
            <p:ph type="title" idx="15" hasCustomPrompt="1"/>
          </p:nvPr>
        </p:nvSpPr>
        <p:spPr>
          <a:xfrm>
            <a:off x="7003175" y="2762231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2"/>
          </p:nvPr>
        </p:nvSpPr>
        <p:spPr>
          <a:xfrm>
            <a:off x="203128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"/>
          </p:nvPr>
        </p:nvSpPr>
        <p:spPr>
          <a:xfrm>
            <a:off x="203128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3"/>
          </p:nvPr>
        </p:nvSpPr>
        <p:spPr>
          <a:xfrm>
            <a:off x="203128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4"/>
          </p:nvPr>
        </p:nvSpPr>
        <p:spPr>
          <a:xfrm>
            <a:off x="2031263" y="2829549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5"/>
          </p:nvPr>
        </p:nvSpPr>
        <p:spPr>
          <a:xfrm>
            <a:off x="203127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6"/>
          </p:nvPr>
        </p:nvSpPr>
        <p:spPr>
          <a:xfrm>
            <a:off x="203127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7"/>
          </p:nvPr>
        </p:nvSpPr>
        <p:spPr>
          <a:xfrm>
            <a:off x="5701238" y="1684654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8"/>
          </p:nvPr>
        </p:nvSpPr>
        <p:spPr>
          <a:xfrm>
            <a:off x="5701238" y="2412494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9"/>
          </p:nvPr>
        </p:nvSpPr>
        <p:spPr>
          <a:xfrm>
            <a:off x="5701213" y="2833250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title" idx="13"/>
          </p:nvPr>
        </p:nvSpPr>
        <p:spPr>
          <a:xfrm>
            <a:off x="5701225" y="356075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14"/>
          </p:nvPr>
        </p:nvSpPr>
        <p:spPr>
          <a:xfrm>
            <a:off x="5701225" y="3981846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 idx="15"/>
          </p:nvPr>
        </p:nvSpPr>
        <p:spPr>
          <a:xfrm>
            <a:off x="5701238" y="1264229"/>
            <a:ext cx="22311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16" hasCustomPrompt="1"/>
          </p:nvPr>
        </p:nvSpPr>
        <p:spPr>
          <a:xfrm>
            <a:off x="121165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17" hasCustomPrompt="1"/>
          </p:nvPr>
        </p:nvSpPr>
        <p:spPr>
          <a:xfrm>
            <a:off x="121165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18" hasCustomPrompt="1"/>
          </p:nvPr>
        </p:nvSpPr>
        <p:spPr>
          <a:xfrm>
            <a:off x="121165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19" hasCustomPrompt="1"/>
          </p:nvPr>
        </p:nvSpPr>
        <p:spPr>
          <a:xfrm>
            <a:off x="4881600" y="15945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0" hasCustomPrompt="1"/>
          </p:nvPr>
        </p:nvSpPr>
        <p:spPr>
          <a:xfrm>
            <a:off x="4881600" y="39089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21" hasCustomPrompt="1"/>
          </p:nvPr>
        </p:nvSpPr>
        <p:spPr>
          <a:xfrm>
            <a:off x="4881600" y="2751706"/>
            <a:ext cx="667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ubTitle" idx="1"/>
          </p:nvPr>
        </p:nvSpPr>
        <p:spPr>
          <a:xfrm>
            <a:off x="907775" y="1458850"/>
            <a:ext cx="33837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1491000" y="1552250"/>
            <a:ext cx="61620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2475925" y="3049100"/>
            <a:ext cx="4192200" cy="62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subTitle" idx="1"/>
          </p:nvPr>
        </p:nvSpPr>
        <p:spPr>
          <a:xfrm>
            <a:off x="2475925" y="3629550"/>
            <a:ext cx="41922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4849800" y="1729200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4849800" y="2225700"/>
            <a:ext cx="34104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1038375" y="1729200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subTitle" idx="1"/>
          </p:nvPr>
        </p:nvSpPr>
        <p:spPr>
          <a:xfrm>
            <a:off x="1038375" y="2225700"/>
            <a:ext cx="34104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4342213" y="1729200"/>
            <a:ext cx="341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1"/>
          </p:nvPr>
        </p:nvSpPr>
        <p:spPr>
          <a:xfrm>
            <a:off x="4342225" y="2225700"/>
            <a:ext cx="34104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_1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713213" y="2040750"/>
            <a:ext cx="39048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subTitle" idx="1"/>
          </p:nvPr>
        </p:nvSpPr>
        <p:spPr>
          <a:xfrm>
            <a:off x="5128688" y="1738350"/>
            <a:ext cx="33021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13250" y="1552250"/>
            <a:ext cx="36228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07851" y="1552250"/>
            <a:ext cx="36228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title" idx="2" hasCustomPrompt="1"/>
          </p:nvPr>
        </p:nvSpPr>
        <p:spPr>
          <a:xfrm>
            <a:off x="3038450" y="1862475"/>
            <a:ext cx="3067200" cy="14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0" name="Google Shape;240;p41"/>
          <p:cNvSpPr txBox="1">
            <a:spLocks noGrp="1"/>
          </p:cNvSpPr>
          <p:nvPr>
            <p:ph type="subTitle" idx="1"/>
          </p:nvPr>
        </p:nvSpPr>
        <p:spPr>
          <a:xfrm>
            <a:off x="3230925" y="3247375"/>
            <a:ext cx="26823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title"/>
          </p:nvPr>
        </p:nvSpPr>
        <p:spPr>
          <a:xfrm>
            <a:off x="1083150" y="1465800"/>
            <a:ext cx="2617200" cy="22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>
            <a:spLocks noGrp="1"/>
          </p:cNvSpPr>
          <p:nvPr>
            <p:ph type="title"/>
          </p:nvPr>
        </p:nvSpPr>
        <p:spPr>
          <a:xfrm>
            <a:off x="980750" y="2993600"/>
            <a:ext cx="71823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>
            <a:spLocks noGrp="1"/>
          </p:cNvSpPr>
          <p:nvPr>
            <p:ph type="title"/>
          </p:nvPr>
        </p:nvSpPr>
        <p:spPr>
          <a:xfrm>
            <a:off x="2057350" y="539505"/>
            <a:ext cx="50292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7"/>
          <p:cNvSpPr txBox="1">
            <a:spLocks noGrp="1"/>
          </p:cNvSpPr>
          <p:nvPr>
            <p:ph type="subTitle" idx="1"/>
          </p:nvPr>
        </p:nvSpPr>
        <p:spPr>
          <a:xfrm>
            <a:off x="2674000" y="1449455"/>
            <a:ext cx="3795900" cy="11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7"/>
          <p:cNvSpPr txBox="1"/>
          <p:nvPr/>
        </p:nvSpPr>
        <p:spPr>
          <a:xfrm>
            <a:off x="2822700" y="3526725"/>
            <a:ext cx="34986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CREDITS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,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4327875" y="1540550"/>
            <a:ext cx="30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4327875" y="2113250"/>
            <a:ext cx="3846600" cy="16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5209025" y="973525"/>
            <a:ext cx="2347800" cy="17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1" name="Google Shape;261;p5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7" name="Google Shape;267;p5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7"/>
          <p:cNvSpPr txBox="1">
            <a:spLocks noGrp="1"/>
          </p:cNvSpPr>
          <p:nvPr>
            <p:ph type="ctrTitle"/>
          </p:nvPr>
        </p:nvSpPr>
        <p:spPr>
          <a:xfrm>
            <a:off x="1956756" y="1683797"/>
            <a:ext cx="5230500" cy="13648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0070C0"/>
                </a:solidFill>
                <a:latin typeface="Boucherie Block"/>
                <a:ea typeface="Bodoni"/>
                <a:cs typeface="Bodoni"/>
              </a:rPr>
              <a:t>Cosmos-Y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Boucherie Block"/>
              </a:rPr>
              <a:t>Contents:</a:t>
            </a:r>
            <a:endParaRPr lang="en-US">
              <a:solidFill>
                <a:srgbClr val="0070C0"/>
              </a:solidFill>
              <a:latin typeface="Boucherie Block"/>
            </a:endParaRPr>
          </a:p>
        </p:txBody>
      </p:sp>
      <p:sp>
        <p:nvSpPr>
          <p:cNvPr id="286" name="Google Shape;286;p59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3361163" y="2068011"/>
            <a:ext cx="848729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0070C0"/>
                </a:solidFill>
                <a:latin typeface="Boucherie Block"/>
              </a:rPr>
              <a:t>01</a:t>
            </a:r>
            <a:endParaRPr lang="en-US">
              <a:solidFill>
                <a:srgbClr val="0070C0"/>
              </a:solidFill>
              <a:latin typeface="Boucherie Block"/>
            </a:endParaRPr>
          </a:p>
        </p:txBody>
      </p:sp>
      <p:sp>
        <p:nvSpPr>
          <p:cNvPr id="287" name="Google Shape;287;p59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4209690" y="2068011"/>
            <a:ext cx="1547961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0070C0"/>
                </a:solidFill>
                <a:latin typeface="Boucherie Block"/>
              </a:rPr>
              <a:t>Our team</a:t>
            </a:r>
            <a:endParaRPr lang="en-US">
              <a:solidFill>
                <a:srgbClr val="0070C0"/>
              </a:solidFill>
              <a:latin typeface="Boucherie Block"/>
            </a:endParaRPr>
          </a:p>
        </p:txBody>
      </p:sp>
      <p:sp>
        <p:nvSpPr>
          <p:cNvPr id="289" name="Google Shape;289;p59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687167" y="3534631"/>
            <a:ext cx="910698" cy="5174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70C0"/>
                </a:solidFill>
                <a:latin typeface="Boucherie Block"/>
              </a:rPr>
              <a:t>02</a:t>
            </a:r>
            <a:endParaRPr lang="en-US" sz="4000">
              <a:solidFill>
                <a:srgbClr val="0070C0"/>
              </a:solidFill>
              <a:latin typeface="Boucherie Block"/>
            </a:endParaRPr>
          </a:p>
        </p:txBody>
      </p:sp>
      <p:sp>
        <p:nvSpPr>
          <p:cNvPr id="290" name="Google Shape;290;p59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1535837" y="3465777"/>
            <a:ext cx="3221146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0070C0"/>
                </a:solidFill>
                <a:latin typeface="Boucherie Block"/>
              </a:rPr>
              <a:t>Stages of realization</a:t>
            </a:r>
          </a:p>
        </p:txBody>
      </p:sp>
      <p:sp>
        <p:nvSpPr>
          <p:cNvPr id="292" name="Google Shape;292;p59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4758776" y="339622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0070C0"/>
                </a:solidFill>
                <a:latin typeface="Boucherie Block"/>
              </a:rPr>
              <a:t>03</a:t>
            </a:r>
            <a:endParaRPr lang="en-US" sz="4000" dirty="0">
              <a:solidFill>
                <a:srgbClr val="0070C0"/>
              </a:solidFill>
              <a:latin typeface="Boucherie Block"/>
            </a:endParaRPr>
          </a:p>
        </p:txBody>
      </p:sp>
      <p:sp>
        <p:nvSpPr>
          <p:cNvPr id="293" name="Google Shape;293;p59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607455" y="3430648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0070C0"/>
                </a:solidFill>
                <a:latin typeface="Boucherie Block"/>
              </a:rPr>
              <a:t>Used technologies</a:t>
            </a:r>
            <a:endParaRPr lang="en-US">
              <a:solidFill>
                <a:srgbClr val="0070C0"/>
              </a:solidFill>
              <a:latin typeface="Boucherie Blo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erson in a white shirt&#10;&#10;Description automatically generated">
            <a:extLst>
              <a:ext uri="{FF2B5EF4-FFF2-40B4-BE49-F238E27FC236}">
                <a16:creationId xmlns:a16="http://schemas.microsoft.com/office/drawing/2014/main" id="{E25B002D-4985-4976-AEAF-A055B39D0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37" y="888958"/>
            <a:ext cx="1798203" cy="2318181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3930D115-4FEF-44F4-A85F-674FDA57F808}"/>
              </a:ext>
            </a:extLst>
          </p:cNvPr>
          <p:cNvSpPr txBox="1"/>
          <p:nvPr/>
        </p:nvSpPr>
        <p:spPr>
          <a:xfrm>
            <a:off x="3353500" y="3512563"/>
            <a:ext cx="215624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>
                <a:solidFill>
                  <a:srgbClr val="0070C0"/>
                </a:solidFill>
                <a:latin typeface="Boucherie Block"/>
              </a:rPr>
              <a:t>Martin </a:t>
            </a:r>
            <a:r>
              <a:rPr lang="en-US" sz="2400" baseline="0" err="1">
                <a:solidFill>
                  <a:srgbClr val="0070C0"/>
                </a:solidFill>
                <a:latin typeface="Boucherie Block"/>
              </a:rPr>
              <a:t>Shavov</a:t>
            </a:r>
            <a:r>
              <a:rPr lang="en-US" sz="2400" dirty="0">
                <a:solidFill>
                  <a:srgbClr val="0070C0"/>
                </a:solidFill>
                <a:latin typeface="Boucherie Block"/>
                <a:ea typeface="Aharoni"/>
                <a:cs typeface="Aharoni"/>
              </a:rPr>
              <a:t>​</a:t>
            </a:r>
            <a:endParaRPr lang="en-U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oucherie Block"/>
              <a:ea typeface="+mj-ea"/>
              <a:cs typeface="Aharoni" panose="02010803020104030203" pitchFamily="2" charset="-79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1335B6-970C-454E-AA35-297F939D4886}"/>
              </a:ext>
            </a:extLst>
          </p:cNvPr>
          <p:cNvSpPr/>
          <p:nvPr/>
        </p:nvSpPr>
        <p:spPr>
          <a:xfrm>
            <a:off x="3284644" y="4083790"/>
            <a:ext cx="2293959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oucherie Block"/>
                <a:ea typeface="+mj-ea"/>
                <a:cs typeface="Aharoni"/>
              </a:rPr>
              <a:t>Scrum</a:t>
            </a:r>
            <a:r>
              <a:rPr lang="en-US" b="1" dirty="0">
                <a:solidFill>
                  <a:srgbClr val="0070C0"/>
                </a:solidFill>
                <a:latin typeface="Boucherie Block"/>
              </a:rPr>
              <a:t> </a:t>
            </a:r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oucherie Block"/>
                <a:ea typeface="+mj-ea"/>
                <a:cs typeface="Aharoni"/>
              </a:rPr>
              <a:t>Trainer</a:t>
            </a:r>
            <a:endParaRPr lang="en-US" sz="2400" b="1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  <a:latin typeface="Boucherie Block"/>
              <a:ea typeface="+mj-ea"/>
              <a:cs typeface="Aharoni"/>
            </a:endParaRP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596527F4-B382-4932-8A0F-01DBD70E1D52}"/>
              </a:ext>
            </a:extLst>
          </p:cNvPr>
          <p:cNvSpPr txBox="1"/>
          <p:nvPr/>
        </p:nvSpPr>
        <p:spPr>
          <a:xfrm>
            <a:off x="6316111" y="4038395"/>
            <a:ext cx="155665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oucherie Block"/>
                <a:ea typeface="+mj-ea"/>
                <a:cs typeface="Aharoni"/>
              </a:rPr>
              <a:t>Frontend  developer</a:t>
            </a:r>
            <a:endParaRPr lang="en-US" sz="2400" b="1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  <a:latin typeface="Boucherie Block"/>
              <a:ea typeface="+mj-ea"/>
              <a:cs typeface="Aharoni"/>
            </a:endParaRPr>
          </a:p>
          <a:p>
            <a:endParaRPr lang="en-US" sz="1600" dirty="0">
              <a:latin typeface="Boucherie Block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96BE67-D085-445F-98BC-42DBB94DF444}"/>
              </a:ext>
            </a:extLst>
          </p:cNvPr>
          <p:cNvSpPr/>
          <p:nvPr/>
        </p:nvSpPr>
        <p:spPr>
          <a:xfrm>
            <a:off x="6152293" y="3575252"/>
            <a:ext cx="1829155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Boucherie Block"/>
                <a:ea typeface="+mj-ea"/>
                <a:cs typeface="Aharoni"/>
              </a:rPr>
              <a:t>Anton </a:t>
            </a:r>
            <a:r>
              <a:rPr lang="en-US" sz="24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Boucherie Block"/>
                <a:ea typeface="+mj-ea"/>
                <a:cs typeface="Aharoni"/>
              </a:rPr>
              <a:t>Babev</a:t>
            </a:r>
            <a:endParaRPr lang="en-US" sz="24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oucherie Block"/>
              <a:ea typeface="+mj-ea"/>
              <a:cs typeface="Aharoni" panose="02010803020104030203" pitchFamily="2" charset="-79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70D9BE21-E306-F28B-92CF-BF977CCB562A}"/>
              </a:ext>
            </a:extLst>
          </p:cNvPr>
          <p:cNvSpPr txBox="1"/>
          <p:nvPr/>
        </p:nvSpPr>
        <p:spPr>
          <a:xfrm>
            <a:off x="923324" y="4067893"/>
            <a:ext cx="150845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oucherie Block"/>
                <a:ea typeface="+mj-ea"/>
                <a:cs typeface="Aharoni"/>
              </a:rPr>
              <a:t>Frontend  developer</a:t>
            </a:r>
            <a:endParaRPr lang="en-US" sz="2400" b="1" dirty="0">
              <a:ln>
                <a:solidFill>
                  <a:srgbClr val="FFFFFF">
                    <a:lumMod val="75000"/>
                    <a:lumOff val="25000"/>
                    <a:alpha val="10000"/>
                  </a:srgb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srgbClr val="FFFFFF">
                    <a:alpha val="30000"/>
                  </a:srgbClr>
                </a:outerShdw>
              </a:effectLst>
              <a:latin typeface="Boucherie Block"/>
              <a:ea typeface="+mj-ea"/>
              <a:cs typeface="Aharoni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160242-FBD7-1090-C188-0AA88632C5E8}"/>
              </a:ext>
            </a:extLst>
          </p:cNvPr>
          <p:cNvSpPr/>
          <p:nvPr/>
        </p:nvSpPr>
        <p:spPr>
          <a:xfrm>
            <a:off x="497855" y="3584093"/>
            <a:ext cx="2350580" cy="46166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70C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Boucherie Block"/>
                <a:ea typeface="+mj-ea"/>
                <a:cs typeface="Aharoni"/>
              </a:rPr>
              <a:t>Velizar Mihailov</a:t>
            </a:r>
            <a:endParaRPr lang="en-US" sz="24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70C0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Boucherie Block"/>
              <a:ea typeface="+mj-ea"/>
              <a:cs typeface="Aharoni" panose="02010803020104030203" pitchFamily="2" charset="-79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28040C-BD9C-38DE-BACE-849544C05FAE}"/>
              </a:ext>
            </a:extLst>
          </p:cNvPr>
          <p:cNvSpPr txBox="1"/>
          <p:nvPr/>
        </p:nvSpPr>
        <p:spPr>
          <a:xfrm>
            <a:off x="3627725" y="232129"/>
            <a:ext cx="17020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Boucherie Block"/>
              </a:rPr>
              <a:t>Our Team:</a:t>
            </a:r>
          </a:p>
        </p:txBody>
      </p:sp>
      <p:pic>
        <p:nvPicPr>
          <p:cNvPr id="42" name="Picture 41" descr="A child in a white shirt&#10;&#10;Description automatically generated">
            <a:extLst>
              <a:ext uri="{FF2B5EF4-FFF2-40B4-BE49-F238E27FC236}">
                <a16:creationId xmlns:a16="http://schemas.microsoft.com/office/drawing/2014/main" id="{F65AEF14-4DCB-3790-9C9E-66B1F58A8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491" y="1080168"/>
            <a:ext cx="1926575" cy="2387905"/>
          </a:xfrm>
          <a:prstGeom prst="rect">
            <a:avLst/>
          </a:prstGeom>
        </p:spPr>
      </p:pic>
      <p:pic>
        <p:nvPicPr>
          <p:cNvPr id="44" name="Picture 43" descr="A child in a white shirt&#10;&#10;Description automatically generated">
            <a:extLst>
              <a:ext uri="{FF2B5EF4-FFF2-40B4-BE49-F238E27FC236}">
                <a16:creationId xmlns:a16="http://schemas.microsoft.com/office/drawing/2014/main" id="{F837C163-D40F-A1C6-DC87-D85E7FC19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41" y="1016519"/>
            <a:ext cx="2105598" cy="23259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17CC-22EA-4B3E-BD97-C25E2C2AB03A}"/>
              </a:ext>
            </a:extLst>
          </p:cNvPr>
          <p:cNvSpPr>
            <a:spLocks noGrp="1"/>
          </p:cNvSpPr>
          <p:nvPr/>
        </p:nvSpPr>
        <p:spPr>
          <a:xfrm>
            <a:off x="2317651" y="364498"/>
            <a:ext cx="4433785" cy="484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>
                <a:solidFill>
                  <a:srgbClr val="0070C0"/>
                </a:solidFill>
                <a:latin typeface="Boucherie Block"/>
                <a:cs typeface="Aharoni"/>
              </a:rPr>
              <a:t>02</a:t>
            </a:r>
            <a:r>
              <a:rPr lang="en" sz="2800" dirty="0">
                <a:solidFill>
                  <a:srgbClr val="0070C0"/>
                </a:solidFill>
                <a:latin typeface="Boucherie Block"/>
                <a:cs typeface="Aharoni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Boucherie Block"/>
                <a:cs typeface="Aharoni"/>
                <a:sym typeface="Cambay"/>
              </a:rPr>
              <a:t>Stages of Realization</a:t>
            </a:r>
            <a:endParaRPr lang="en-US" sz="3200">
              <a:solidFill>
                <a:srgbClr val="0070C0"/>
              </a:solidFill>
              <a:latin typeface="Boucherie Block"/>
              <a:cs typeface="Aharoni"/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B22751CB-D7A9-4B13-993D-3110137A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82410"/>
              </p:ext>
            </p:extLst>
          </p:nvPr>
        </p:nvGraphicFramePr>
        <p:xfrm>
          <a:off x="1048611" y="1092047"/>
          <a:ext cx="7038592" cy="3497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604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4FD4EB-ABED-471C-AA7A-A1B3AC45274A}"/>
              </a:ext>
            </a:extLst>
          </p:cNvPr>
          <p:cNvSpPr txBox="1">
            <a:spLocks/>
          </p:cNvSpPr>
          <p:nvPr/>
        </p:nvSpPr>
        <p:spPr>
          <a:xfrm>
            <a:off x="2764881" y="525487"/>
            <a:ext cx="4501758" cy="3850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4400" dirty="0">
                <a:solidFill>
                  <a:srgbClr val="0070C0"/>
                </a:solidFill>
                <a:latin typeface="Boucherie Block"/>
                <a:cs typeface="Aharoni"/>
              </a:rPr>
              <a:t>03</a:t>
            </a:r>
            <a:r>
              <a:rPr lang="en" sz="3200" dirty="0">
                <a:solidFill>
                  <a:srgbClr val="0070C0"/>
                </a:solidFill>
                <a:latin typeface="Boucherie Block"/>
                <a:cs typeface="Aharoni"/>
              </a:rPr>
              <a:t> </a:t>
            </a:r>
            <a:r>
              <a:rPr lang="en" sz="3200" dirty="0">
                <a:solidFill>
                  <a:srgbClr val="0070C0"/>
                </a:solidFill>
                <a:latin typeface="Boucherie Block"/>
                <a:cs typeface="Aharoni"/>
                <a:sym typeface="Arial"/>
              </a:rPr>
              <a:t>Used Technologies</a:t>
            </a:r>
            <a:endParaRPr lang="en-US" sz="3200">
              <a:solidFill>
                <a:srgbClr val="0070C0"/>
              </a:solidFill>
              <a:latin typeface="Boucherie Block"/>
              <a:cs typeface="Aharon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F4D96B-AB0C-432D-A3F3-3297F844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01" y="1796043"/>
            <a:ext cx="872077" cy="874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F4830-ED1A-41EB-9F2B-FF5E75E5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23" y="1792809"/>
            <a:ext cx="872077" cy="874587"/>
          </a:xfrm>
          <a:prstGeom prst="rect">
            <a:avLst/>
          </a:prstGeom>
        </p:spPr>
      </p:pic>
      <p:pic>
        <p:nvPicPr>
          <p:cNvPr id="10" name="Graphic 12" descr="Visual Studio Win 2022 logo">
            <a:extLst>
              <a:ext uri="{FF2B5EF4-FFF2-40B4-BE49-F238E27FC236}">
                <a16:creationId xmlns:a16="http://schemas.microsoft.com/office/drawing/2014/main" id="{8B3C0892-FE00-D4A7-8859-84BCF0584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7493" y="3542769"/>
            <a:ext cx="818215" cy="771941"/>
          </a:xfrm>
          <a:prstGeom prst="rect">
            <a:avLst/>
          </a:prstGeom>
        </p:spPr>
      </p:pic>
      <p:pic>
        <p:nvPicPr>
          <p:cNvPr id="11" name="Picture 10" descr="A blue circle with white logo&#10;&#10;Description automatically generated">
            <a:extLst>
              <a:ext uri="{FF2B5EF4-FFF2-40B4-BE49-F238E27FC236}">
                <a16:creationId xmlns:a16="http://schemas.microsoft.com/office/drawing/2014/main" id="{4885AB66-3C4E-6097-8FA2-376A5FA74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920" y="3276323"/>
            <a:ext cx="1733988" cy="1302749"/>
          </a:xfrm>
          <a:prstGeom prst="rect">
            <a:avLst/>
          </a:prstGeom>
        </p:spPr>
      </p:pic>
      <p:pic>
        <p:nvPicPr>
          <p:cNvPr id="13" name="Picture 12" descr="Git - Logo Downloads">
            <a:extLst>
              <a:ext uri="{FF2B5EF4-FFF2-40B4-BE49-F238E27FC236}">
                <a16:creationId xmlns:a16="http://schemas.microsoft.com/office/drawing/2014/main" id="{FA66768B-BCA9-0278-6433-8051978AB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650" y="1762432"/>
            <a:ext cx="927305" cy="927305"/>
          </a:xfrm>
          <a:prstGeom prst="rect">
            <a:avLst/>
          </a:prstGeom>
        </p:spPr>
      </p:pic>
      <p:pic>
        <p:nvPicPr>
          <p:cNvPr id="14" name="Picture 13" descr="A logo of a cat&#10;&#10;Description automatically generated">
            <a:extLst>
              <a:ext uri="{FF2B5EF4-FFF2-40B4-BE49-F238E27FC236}">
                <a16:creationId xmlns:a16="http://schemas.microsoft.com/office/drawing/2014/main" id="{E3FF2984-E262-BC80-4B1E-C51176FC6F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835" y="1676216"/>
            <a:ext cx="1095069" cy="110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4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41E5-0306-6B08-4A11-BC0AD4DBC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33" y="1685347"/>
            <a:ext cx="7182300" cy="8868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Boucherie Block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896726094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Galaxy Background Breakthrough XL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</Slides>
  <Notes>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Elegant Galaxy Background Breakthrough XL by Slidesgo</vt:lpstr>
      <vt:lpstr>Slidesgo Final Pages</vt:lpstr>
      <vt:lpstr>Slidesgo Final Pages</vt:lpstr>
      <vt:lpstr>Cosmos-Y</vt:lpstr>
      <vt:lpstr>Contents:</vt:lpstr>
      <vt:lpstr>PowerPoint Presentation</vt:lpstr>
      <vt:lpstr>PowerPoint Presentation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222</cp:revision>
  <dcterms:modified xsi:type="dcterms:W3CDTF">2024-02-28T19:31:31Z</dcterms:modified>
</cp:coreProperties>
</file>